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3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0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Tavares" userId="24d9e2df-cc0e-4e8d-92b6-8b1a34daa05c" providerId="ADAL" clId="{5A1D5CB4-8C6B-48DF-9C17-E15E16813E89}"/>
    <pc:docChg chg="undo custSel addSld delSld modSld sldOrd">
      <pc:chgData name="Catarina Tavares" userId="24d9e2df-cc0e-4e8d-92b6-8b1a34daa05c" providerId="ADAL" clId="{5A1D5CB4-8C6B-48DF-9C17-E15E16813E89}" dt="2024-07-01T15:33:32.648" v="492" actId="1076"/>
      <pc:docMkLst>
        <pc:docMk/>
      </pc:docMkLst>
      <pc:sldChg chg="addSp delSp modSp mod">
        <pc:chgData name="Catarina Tavares" userId="24d9e2df-cc0e-4e8d-92b6-8b1a34daa05c" providerId="ADAL" clId="{5A1D5CB4-8C6B-48DF-9C17-E15E16813E89}" dt="2024-07-01T15:22:20.538" v="340" actId="478"/>
        <pc:sldMkLst>
          <pc:docMk/>
          <pc:sldMk cId="3365809542" sldId="256"/>
        </pc:sldMkLst>
        <pc:spChg chg="del mod">
          <ac:chgData name="Catarina Tavares" userId="24d9e2df-cc0e-4e8d-92b6-8b1a34daa05c" providerId="ADAL" clId="{5A1D5CB4-8C6B-48DF-9C17-E15E16813E89}" dt="2024-07-01T15:22:05.988" v="330" actId="478"/>
          <ac:spMkLst>
            <pc:docMk/>
            <pc:sldMk cId="3365809542" sldId="256"/>
            <ac:spMk id="4" creationId="{6A93F690-D07B-2C8E-3807-FC4276B37CA3}"/>
          </ac:spMkLst>
        </pc:spChg>
        <pc:spChg chg="mod">
          <ac:chgData name="Catarina Tavares" userId="24d9e2df-cc0e-4e8d-92b6-8b1a34daa05c" providerId="ADAL" clId="{5A1D5CB4-8C6B-48DF-9C17-E15E16813E89}" dt="2024-06-28T17:11:32.007" v="247" actId="1076"/>
          <ac:spMkLst>
            <pc:docMk/>
            <pc:sldMk cId="3365809542" sldId="256"/>
            <ac:spMk id="9" creationId="{DBEB6611-639A-503E-39BA-DFB9F1A0DB82}"/>
          </ac:spMkLst>
        </pc:spChg>
        <pc:spChg chg="del mod">
          <ac:chgData name="Catarina Tavares" userId="24d9e2df-cc0e-4e8d-92b6-8b1a34daa05c" providerId="ADAL" clId="{5A1D5CB4-8C6B-48DF-9C17-E15E16813E89}" dt="2024-07-01T15:22:08.181" v="332" actId="478"/>
          <ac:spMkLst>
            <pc:docMk/>
            <pc:sldMk cId="3365809542" sldId="256"/>
            <ac:spMk id="10" creationId="{022E1AAC-AEFD-8792-AA29-1449E0B85133}"/>
          </ac:spMkLst>
        </pc:spChg>
        <pc:spChg chg="mod">
          <ac:chgData name="Catarina Tavares" userId="24d9e2df-cc0e-4e8d-92b6-8b1a34daa05c" providerId="ADAL" clId="{5A1D5CB4-8C6B-48DF-9C17-E15E16813E89}" dt="2024-06-28T17:11:19.892" v="246" actId="1076"/>
          <ac:spMkLst>
            <pc:docMk/>
            <pc:sldMk cId="3365809542" sldId="256"/>
            <ac:spMk id="12" creationId="{867B1C33-61C7-208C-287E-114E2AE5FF22}"/>
          </ac:spMkLst>
        </pc:spChg>
        <pc:spChg chg="del mod">
          <ac:chgData name="Catarina Tavares" userId="24d9e2df-cc0e-4e8d-92b6-8b1a34daa05c" providerId="ADAL" clId="{5A1D5CB4-8C6B-48DF-9C17-E15E16813E89}" dt="2024-07-01T15:22:11.658" v="336" actId="478"/>
          <ac:spMkLst>
            <pc:docMk/>
            <pc:sldMk cId="3365809542" sldId="256"/>
            <ac:spMk id="13" creationId="{2F73AE12-31B1-F51A-4158-35ED7B507BE6}"/>
          </ac:spMkLst>
        </pc:spChg>
        <pc:spChg chg="mod">
          <ac:chgData name="Catarina Tavares" userId="24d9e2df-cc0e-4e8d-92b6-8b1a34daa05c" providerId="ADAL" clId="{5A1D5CB4-8C6B-48DF-9C17-E15E16813E89}" dt="2024-06-28T17:11:04.946" v="242" actId="1076"/>
          <ac:spMkLst>
            <pc:docMk/>
            <pc:sldMk cId="3365809542" sldId="256"/>
            <ac:spMk id="15" creationId="{F8DB89D9-CFFE-C7E7-15D0-EA224EA48CA5}"/>
          </ac:spMkLst>
        </pc:spChg>
        <pc:spChg chg="del mod">
          <ac:chgData name="Catarina Tavares" userId="24d9e2df-cc0e-4e8d-92b6-8b1a34daa05c" providerId="ADAL" clId="{5A1D5CB4-8C6B-48DF-9C17-E15E16813E89}" dt="2024-07-01T15:22:08.879" v="333" actId="478"/>
          <ac:spMkLst>
            <pc:docMk/>
            <pc:sldMk cId="3365809542" sldId="256"/>
            <ac:spMk id="16" creationId="{87924843-28FF-439A-82FD-C7ED3BCBAE4D}"/>
          </ac:spMkLst>
        </pc:spChg>
        <pc:spChg chg="mod">
          <ac:chgData name="Catarina Tavares" userId="24d9e2df-cc0e-4e8d-92b6-8b1a34daa05c" providerId="ADAL" clId="{5A1D5CB4-8C6B-48DF-9C17-E15E16813E89}" dt="2024-06-28T17:11:11.267" v="243" actId="1076"/>
          <ac:spMkLst>
            <pc:docMk/>
            <pc:sldMk cId="3365809542" sldId="256"/>
            <ac:spMk id="18" creationId="{D60FA4CC-C50D-1202-5ABD-FBEEB84D88F2}"/>
          </ac:spMkLst>
        </pc:spChg>
        <pc:spChg chg="add mod ord">
          <ac:chgData name="Catarina Tavares" userId="24d9e2df-cc0e-4e8d-92b6-8b1a34daa05c" providerId="ADAL" clId="{5A1D5CB4-8C6B-48DF-9C17-E15E16813E89}" dt="2024-07-01T15:22:17.139" v="339" actId="167"/>
          <ac:spMkLst>
            <pc:docMk/>
            <pc:sldMk cId="3365809542" sldId="256"/>
            <ac:spMk id="19" creationId="{ACE9D84B-84AB-AFE3-5340-C9D5EF864300}"/>
          </ac:spMkLst>
        </pc:spChg>
        <pc:spChg chg="add mod ord">
          <ac:chgData name="Catarina Tavares" userId="24d9e2df-cc0e-4e8d-92b6-8b1a34daa05c" providerId="ADAL" clId="{5A1D5CB4-8C6B-48DF-9C17-E15E16813E89}" dt="2024-07-01T15:22:17.139" v="339" actId="167"/>
          <ac:spMkLst>
            <pc:docMk/>
            <pc:sldMk cId="3365809542" sldId="256"/>
            <ac:spMk id="21" creationId="{07196290-7ADB-E7D0-7D56-9DC49987709B}"/>
          </ac:spMkLst>
        </pc:spChg>
        <pc:spChg chg="add mod ord">
          <ac:chgData name="Catarina Tavares" userId="24d9e2df-cc0e-4e8d-92b6-8b1a34daa05c" providerId="ADAL" clId="{5A1D5CB4-8C6B-48DF-9C17-E15E16813E89}" dt="2024-07-01T15:22:17.139" v="339" actId="167"/>
          <ac:spMkLst>
            <pc:docMk/>
            <pc:sldMk cId="3365809542" sldId="256"/>
            <ac:spMk id="23" creationId="{CFCB6912-6B99-5B0E-A76A-F6ECA63CA660}"/>
          </ac:spMkLst>
        </pc:spChg>
        <pc:spChg chg="add mod ord">
          <ac:chgData name="Catarina Tavares" userId="24d9e2df-cc0e-4e8d-92b6-8b1a34daa05c" providerId="ADAL" clId="{5A1D5CB4-8C6B-48DF-9C17-E15E16813E89}" dt="2024-07-01T15:22:17.139" v="339" actId="167"/>
          <ac:spMkLst>
            <pc:docMk/>
            <pc:sldMk cId="3365809542" sldId="256"/>
            <ac:spMk id="25" creationId="{2B52E324-A5E2-F31B-CD6F-CFF223CF54EF}"/>
          </ac:spMkLst>
        </pc:spChg>
        <pc:picChg chg="add del mod">
          <ac:chgData name="Catarina Tavares" userId="24d9e2df-cc0e-4e8d-92b6-8b1a34daa05c" providerId="ADAL" clId="{5A1D5CB4-8C6B-48DF-9C17-E15E16813E89}" dt="2024-07-01T15:21:21.164" v="322" actId="478"/>
          <ac:picMkLst>
            <pc:docMk/>
            <pc:sldMk cId="3365809542" sldId="256"/>
            <ac:picMk id="2" creationId="{614D45B1-41AB-D6AD-C938-4E29FE7991C2}"/>
          </ac:picMkLst>
        </pc:picChg>
        <pc:picChg chg="add del mod">
          <ac:chgData name="Catarina Tavares" userId="24d9e2df-cc0e-4e8d-92b6-8b1a34daa05c" providerId="ADAL" clId="{5A1D5CB4-8C6B-48DF-9C17-E15E16813E89}" dt="2024-07-01T15:21:22.288" v="323" actId="478"/>
          <ac:picMkLst>
            <pc:docMk/>
            <pc:sldMk cId="3365809542" sldId="256"/>
            <ac:picMk id="3" creationId="{1C6D893E-BA3A-4068-99A9-EBA3EC8198E4}"/>
          </ac:picMkLst>
        </pc:picChg>
        <pc:picChg chg="add del mod">
          <ac:chgData name="Catarina Tavares" userId="24d9e2df-cc0e-4e8d-92b6-8b1a34daa05c" providerId="ADAL" clId="{5A1D5CB4-8C6B-48DF-9C17-E15E16813E89}" dt="2024-07-01T15:21:23.589" v="324" actId="478"/>
          <ac:picMkLst>
            <pc:docMk/>
            <pc:sldMk cId="3365809542" sldId="256"/>
            <ac:picMk id="5" creationId="{EE1030AF-A373-6A26-FAFE-FC9101F0CC8C}"/>
          </ac:picMkLst>
        </pc:picChg>
        <pc:picChg chg="add del mod">
          <ac:chgData name="Catarina Tavares" userId="24d9e2df-cc0e-4e8d-92b6-8b1a34daa05c" providerId="ADAL" clId="{5A1D5CB4-8C6B-48DF-9C17-E15E16813E89}" dt="2024-07-01T15:21:24.418" v="325" actId="478"/>
          <ac:picMkLst>
            <pc:docMk/>
            <pc:sldMk cId="3365809542" sldId="256"/>
            <ac:picMk id="6" creationId="{636924CD-EA72-AE47-7194-0731CF2F3C20}"/>
          </ac:picMkLst>
        </pc:picChg>
        <pc:picChg chg="add mod">
          <ac:chgData name="Catarina Tavares" userId="24d9e2df-cc0e-4e8d-92b6-8b1a34daa05c" providerId="ADAL" clId="{5A1D5CB4-8C6B-48DF-9C17-E15E16813E89}" dt="2024-07-01T15:21:36.359" v="329" actId="1076"/>
          <ac:picMkLst>
            <pc:docMk/>
            <pc:sldMk cId="3365809542" sldId="256"/>
            <ac:picMk id="7" creationId="{2C761F0B-19C6-A7BA-1ADD-846DF9915E18}"/>
          </ac:picMkLst>
        </pc:picChg>
        <pc:picChg chg="del">
          <ac:chgData name="Catarina Tavares" userId="24d9e2df-cc0e-4e8d-92b6-8b1a34daa05c" providerId="ADAL" clId="{5A1D5CB4-8C6B-48DF-9C17-E15E16813E89}" dt="2024-07-01T15:22:07.130" v="331" actId="478"/>
          <ac:picMkLst>
            <pc:docMk/>
            <pc:sldMk cId="3365809542" sldId="256"/>
            <ac:picMk id="8" creationId="{E4C1FBE7-F8DE-19D5-34D5-4D9932262F4B}"/>
          </ac:picMkLst>
        </pc:picChg>
        <pc:picChg chg="del mod">
          <ac:chgData name="Catarina Tavares" userId="24d9e2df-cc0e-4e8d-92b6-8b1a34daa05c" providerId="ADAL" clId="{5A1D5CB4-8C6B-48DF-9C17-E15E16813E89}" dt="2024-07-01T15:22:10.008" v="334" actId="478"/>
          <ac:picMkLst>
            <pc:docMk/>
            <pc:sldMk cId="3365809542" sldId="256"/>
            <ac:picMk id="11" creationId="{D842E878-5517-BD4B-9357-A8124106E929}"/>
          </ac:picMkLst>
        </pc:picChg>
        <pc:picChg chg="del">
          <ac:chgData name="Catarina Tavares" userId="24d9e2df-cc0e-4e8d-92b6-8b1a34daa05c" providerId="ADAL" clId="{5A1D5CB4-8C6B-48DF-9C17-E15E16813E89}" dt="2024-07-01T15:22:12.898" v="337" actId="478"/>
          <ac:picMkLst>
            <pc:docMk/>
            <pc:sldMk cId="3365809542" sldId="256"/>
            <ac:picMk id="14" creationId="{335F531A-1E76-7B9F-029C-385DB494572C}"/>
          </ac:picMkLst>
        </pc:picChg>
        <pc:picChg chg="del">
          <ac:chgData name="Catarina Tavares" userId="24d9e2df-cc0e-4e8d-92b6-8b1a34daa05c" providerId="ADAL" clId="{5A1D5CB4-8C6B-48DF-9C17-E15E16813E89}" dt="2024-07-01T15:22:10.811" v="335" actId="478"/>
          <ac:picMkLst>
            <pc:docMk/>
            <pc:sldMk cId="3365809542" sldId="256"/>
            <ac:picMk id="17" creationId="{C32570D8-0870-78BD-C891-39CCE35356F2}"/>
          </ac:picMkLst>
        </pc:picChg>
        <pc:picChg chg="add del mod ord">
          <ac:chgData name="Catarina Tavares" userId="24d9e2df-cc0e-4e8d-92b6-8b1a34daa05c" providerId="ADAL" clId="{5A1D5CB4-8C6B-48DF-9C17-E15E16813E89}" dt="2024-07-01T15:22:20.538" v="340" actId="478"/>
          <ac:picMkLst>
            <pc:docMk/>
            <pc:sldMk cId="3365809542" sldId="256"/>
            <ac:picMk id="20" creationId="{0EF91AA0-C02B-060D-7FC8-7ECEBF0263AC}"/>
          </ac:picMkLst>
        </pc:picChg>
        <pc:picChg chg="add mod ord">
          <ac:chgData name="Catarina Tavares" userId="24d9e2df-cc0e-4e8d-92b6-8b1a34daa05c" providerId="ADAL" clId="{5A1D5CB4-8C6B-48DF-9C17-E15E16813E89}" dt="2024-07-01T15:22:17.139" v="339" actId="167"/>
          <ac:picMkLst>
            <pc:docMk/>
            <pc:sldMk cId="3365809542" sldId="256"/>
            <ac:picMk id="22" creationId="{FADE8C36-E13A-9CAD-DCA7-CB0153FFB3E2}"/>
          </ac:picMkLst>
        </pc:picChg>
        <pc:picChg chg="add mod ord">
          <ac:chgData name="Catarina Tavares" userId="24d9e2df-cc0e-4e8d-92b6-8b1a34daa05c" providerId="ADAL" clId="{5A1D5CB4-8C6B-48DF-9C17-E15E16813E89}" dt="2024-07-01T15:22:17.139" v="339" actId="167"/>
          <ac:picMkLst>
            <pc:docMk/>
            <pc:sldMk cId="3365809542" sldId="256"/>
            <ac:picMk id="24" creationId="{366B4B2F-5C27-082F-C253-17698DA53743}"/>
          </ac:picMkLst>
        </pc:picChg>
        <pc:picChg chg="add mod ord">
          <ac:chgData name="Catarina Tavares" userId="24d9e2df-cc0e-4e8d-92b6-8b1a34daa05c" providerId="ADAL" clId="{5A1D5CB4-8C6B-48DF-9C17-E15E16813E89}" dt="2024-07-01T15:22:17.139" v="339" actId="167"/>
          <ac:picMkLst>
            <pc:docMk/>
            <pc:sldMk cId="3365809542" sldId="256"/>
            <ac:picMk id="26" creationId="{10A8F27D-541D-F12A-E4B0-32BDA2C972DC}"/>
          </ac:picMkLst>
        </pc:picChg>
      </pc:sldChg>
      <pc:sldChg chg="modSp mod">
        <pc:chgData name="Catarina Tavares" userId="24d9e2df-cc0e-4e8d-92b6-8b1a34daa05c" providerId="ADAL" clId="{5A1D5CB4-8C6B-48DF-9C17-E15E16813E89}" dt="2024-06-28T17:12:40.721" v="255" actId="1076"/>
        <pc:sldMkLst>
          <pc:docMk/>
          <pc:sldMk cId="254279230" sldId="257"/>
        </pc:sldMkLst>
        <pc:spChg chg="mod">
          <ac:chgData name="Catarina Tavares" userId="24d9e2df-cc0e-4e8d-92b6-8b1a34daa05c" providerId="ADAL" clId="{5A1D5CB4-8C6B-48DF-9C17-E15E16813E89}" dt="2024-06-28T16:57:22.638" v="100" actId="208"/>
          <ac:spMkLst>
            <pc:docMk/>
            <pc:sldMk cId="254279230" sldId="257"/>
            <ac:spMk id="4" creationId="{6A93F690-D07B-2C8E-3807-FC4276B37CA3}"/>
          </ac:spMkLst>
        </pc:spChg>
        <pc:spChg chg="mod">
          <ac:chgData name="Catarina Tavares" userId="24d9e2df-cc0e-4e8d-92b6-8b1a34daa05c" providerId="ADAL" clId="{5A1D5CB4-8C6B-48DF-9C17-E15E16813E89}" dt="2024-06-28T16:55:54.185" v="62" actId="108"/>
          <ac:spMkLst>
            <pc:docMk/>
            <pc:sldMk cId="254279230" sldId="257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6-28T16:57:28.361" v="101" actId="108"/>
          <ac:spMkLst>
            <pc:docMk/>
            <pc:sldMk cId="254279230" sldId="257"/>
            <ac:spMk id="10" creationId="{022E1AAC-AEFD-8792-AA29-1449E0B85133}"/>
          </ac:spMkLst>
        </pc:spChg>
        <pc:spChg chg="mod">
          <ac:chgData name="Catarina Tavares" userId="24d9e2df-cc0e-4e8d-92b6-8b1a34daa05c" providerId="ADAL" clId="{5A1D5CB4-8C6B-48DF-9C17-E15E16813E89}" dt="2024-06-28T17:12:40.721" v="255" actId="1076"/>
          <ac:spMkLst>
            <pc:docMk/>
            <pc:sldMk cId="254279230" sldId="257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6-28T16:57:30.325" v="103" actId="108"/>
          <ac:spMkLst>
            <pc:docMk/>
            <pc:sldMk cId="254279230" sldId="257"/>
            <ac:spMk id="13" creationId="{2F73AE12-31B1-F51A-4158-35ED7B507BE6}"/>
          </ac:spMkLst>
        </pc:spChg>
        <pc:spChg chg="mod">
          <ac:chgData name="Catarina Tavares" userId="24d9e2df-cc0e-4e8d-92b6-8b1a34daa05c" providerId="ADAL" clId="{5A1D5CB4-8C6B-48DF-9C17-E15E16813E89}" dt="2024-06-28T16:55:54.759" v="63" actId="108"/>
          <ac:spMkLst>
            <pc:docMk/>
            <pc:sldMk cId="254279230" sldId="257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6-28T16:57:29.807" v="102" actId="108"/>
          <ac:spMkLst>
            <pc:docMk/>
            <pc:sldMk cId="254279230" sldId="257"/>
            <ac:spMk id="16" creationId="{87924843-28FF-439A-82FD-C7ED3BCBAE4D}"/>
          </ac:spMkLst>
        </pc:spChg>
        <pc:spChg chg="mod">
          <ac:chgData name="Catarina Tavares" userId="24d9e2df-cc0e-4e8d-92b6-8b1a34daa05c" providerId="ADAL" clId="{5A1D5CB4-8C6B-48DF-9C17-E15E16813E89}" dt="2024-06-28T16:55:56.268" v="65" actId="108"/>
          <ac:spMkLst>
            <pc:docMk/>
            <pc:sldMk cId="254279230" sldId="257"/>
            <ac:spMk id="18" creationId="{D60FA4CC-C50D-1202-5ABD-FBEEB84D88F2}"/>
          </ac:spMkLst>
        </pc:spChg>
        <pc:picChg chg="mod">
          <ac:chgData name="Catarina Tavares" userId="24d9e2df-cc0e-4e8d-92b6-8b1a34daa05c" providerId="ADAL" clId="{5A1D5CB4-8C6B-48DF-9C17-E15E16813E89}" dt="2024-06-28T16:57:04.450" v="94" actId="108"/>
          <ac:picMkLst>
            <pc:docMk/>
            <pc:sldMk cId="254279230" sldId="257"/>
            <ac:picMk id="8" creationId="{E4C1FBE7-F8DE-19D5-34D5-4D9932262F4B}"/>
          </ac:picMkLst>
        </pc:picChg>
        <pc:picChg chg="mod">
          <ac:chgData name="Catarina Tavares" userId="24d9e2df-cc0e-4e8d-92b6-8b1a34daa05c" providerId="ADAL" clId="{5A1D5CB4-8C6B-48DF-9C17-E15E16813E89}" dt="2024-06-28T16:57:12.114" v="99" actId="108"/>
          <ac:picMkLst>
            <pc:docMk/>
            <pc:sldMk cId="254279230" sldId="257"/>
            <ac:picMk id="11" creationId="{D842E878-5517-BD4B-9357-A8124106E929}"/>
          </ac:picMkLst>
        </pc:picChg>
        <pc:picChg chg="mod">
          <ac:chgData name="Catarina Tavares" userId="24d9e2df-cc0e-4e8d-92b6-8b1a34daa05c" providerId="ADAL" clId="{5A1D5CB4-8C6B-48DF-9C17-E15E16813E89}" dt="2024-06-28T16:57:08.545" v="97" actId="108"/>
          <ac:picMkLst>
            <pc:docMk/>
            <pc:sldMk cId="254279230" sldId="257"/>
            <ac:picMk id="14" creationId="{335F531A-1E76-7B9F-029C-385DB494572C}"/>
          </ac:picMkLst>
        </pc:picChg>
        <pc:picChg chg="mod">
          <ac:chgData name="Catarina Tavares" userId="24d9e2df-cc0e-4e8d-92b6-8b1a34daa05c" providerId="ADAL" clId="{5A1D5CB4-8C6B-48DF-9C17-E15E16813E89}" dt="2024-06-28T16:57:10.511" v="98" actId="108"/>
          <ac:picMkLst>
            <pc:docMk/>
            <pc:sldMk cId="254279230" sldId="257"/>
            <ac:picMk id="17" creationId="{C32570D8-0870-78BD-C891-39CCE35356F2}"/>
          </ac:picMkLst>
        </pc:picChg>
      </pc:sldChg>
      <pc:sldChg chg="modSp mod">
        <pc:chgData name="Catarina Tavares" userId="24d9e2df-cc0e-4e8d-92b6-8b1a34daa05c" providerId="ADAL" clId="{5A1D5CB4-8C6B-48DF-9C17-E15E16813E89}" dt="2024-06-28T17:13:49.578" v="263" actId="1076"/>
        <pc:sldMkLst>
          <pc:docMk/>
          <pc:sldMk cId="3072359380" sldId="258"/>
        </pc:sldMkLst>
        <pc:spChg chg="mod">
          <ac:chgData name="Catarina Tavares" userId="24d9e2df-cc0e-4e8d-92b6-8b1a34daa05c" providerId="ADAL" clId="{5A1D5CB4-8C6B-48DF-9C17-E15E16813E89}" dt="2024-06-28T16:57:38.382" v="108" actId="108"/>
          <ac:spMkLst>
            <pc:docMk/>
            <pc:sldMk cId="3072359380" sldId="258"/>
            <ac:spMk id="4" creationId="{6A93F690-D07B-2C8E-3807-FC4276B37CA3}"/>
          </ac:spMkLst>
        </pc:spChg>
        <pc:spChg chg="mod">
          <ac:chgData name="Catarina Tavares" userId="24d9e2df-cc0e-4e8d-92b6-8b1a34daa05c" providerId="ADAL" clId="{5A1D5CB4-8C6B-48DF-9C17-E15E16813E89}" dt="2024-06-28T17:12:56.805" v="257" actId="1076"/>
          <ac:spMkLst>
            <pc:docMk/>
            <pc:sldMk cId="3072359380" sldId="258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6-28T16:57:38.853" v="109" actId="108"/>
          <ac:spMkLst>
            <pc:docMk/>
            <pc:sldMk cId="3072359380" sldId="258"/>
            <ac:spMk id="10" creationId="{022E1AAC-AEFD-8792-AA29-1449E0B85133}"/>
          </ac:spMkLst>
        </pc:spChg>
        <pc:spChg chg="mod">
          <ac:chgData name="Catarina Tavares" userId="24d9e2df-cc0e-4e8d-92b6-8b1a34daa05c" providerId="ADAL" clId="{5A1D5CB4-8C6B-48DF-9C17-E15E16813E89}" dt="2024-06-28T17:13:23.465" v="259" actId="1076"/>
          <ac:spMkLst>
            <pc:docMk/>
            <pc:sldMk cId="3072359380" sldId="258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6-28T16:57:39.908" v="110" actId="108"/>
          <ac:spMkLst>
            <pc:docMk/>
            <pc:sldMk cId="3072359380" sldId="258"/>
            <ac:spMk id="13" creationId="{2F73AE12-31B1-F51A-4158-35ED7B507BE6}"/>
          </ac:spMkLst>
        </pc:spChg>
        <pc:spChg chg="mod">
          <ac:chgData name="Catarina Tavares" userId="24d9e2df-cc0e-4e8d-92b6-8b1a34daa05c" providerId="ADAL" clId="{5A1D5CB4-8C6B-48DF-9C17-E15E16813E89}" dt="2024-06-28T17:13:36.354" v="261" actId="1076"/>
          <ac:spMkLst>
            <pc:docMk/>
            <pc:sldMk cId="3072359380" sldId="258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6-28T16:57:40.429" v="111" actId="108"/>
          <ac:spMkLst>
            <pc:docMk/>
            <pc:sldMk cId="3072359380" sldId="258"/>
            <ac:spMk id="16" creationId="{87924843-28FF-439A-82FD-C7ED3BCBAE4D}"/>
          </ac:spMkLst>
        </pc:spChg>
        <pc:spChg chg="mod">
          <ac:chgData name="Catarina Tavares" userId="24d9e2df-cc0e-4e8d-92b6-8b1a34daa05c" providerId="ADAL" clId="{5A1D5CB4-8C6B-48DF-9C17-E15E16813E89}" dt="2024-06-28T17:13:49.578" v="263" actId="1076"/>
          <ac:spMkLst>
            <pc:docMk/>
            <pc:sldMk cId="3072359380" sldId="258"/>
            <ac:spMk id="18" creationId="{D60FA4CC-C50D-1202-5ABD-FBEEB84D88F2}"/>
          </ac:spMkLst>
        </pc:spChg>
        <pc:picChg chg="mod">
          <ac:chgData name="Catarina Tavares" userId="24d9e2df-cc0e-4e8d-92b6-8b1a34daa05c" providerId="ADAL" clId="{5A1D5CB4-8C6B-48DF-9C17-E15E16813E89}" dt="2024-06-28T16:56:56.681" v="89" actId="108"/>
          <ac:picMkLst>
            <pc:docMk/>
            <pc:sldMk cId="3072359380" sldId="258"/>
            <ac:picMk id="8" creationId="{E4C1FBE7-F8DE-19D5-34D5-4D9932262F4B}"/>
          </ac:picMkLst>
        </pc:picChg>
        <pc:picChg chg="mod">
          <ac:chgData name="Catarina Tavares" userId="24d9e2df-cc0e-4e8d-92b6-8b1a34daa05c" providerId="ADAL" clId="{5A1D5CB4-8C6B-48DF-9C17-E15E16813E89}" dt="2024-06-28T16:56:43.510" v="84" actId="207"/>
          <ac:picMkLst>
            <pc:docMk/>
            <pc:sldMk cId="3072359380" sldId="258"/>
            <ac:picMk id="11" creationId="{D842E878-5517-BD4B-9357-A8124106E929}"/>
          </ac:picMkLst>
        </pc:picChg>
        <pc:picChg chg="mod">
          <ac:chgData name="Catarina Tavares" userId="24d9e2df-cc0e-4e8d-92b6-8b1a34daa05c" providerId="ADAL" clId="{5A1D5CB4-8C6B-48DF-9C17-E15E16813E89}" dt="2024-06-28T16:56:55.092" v="88" actId="108"/>
          <ac:picMkLst>
            <pc:docMk/>
            <pc:sldMk cId="3072359380" sldId="258"/>
            <ac:picMk id="14" creationId="{335F531A-1E76-7B9F-029C-385DB494572C}"/>
          </ac:picMkLst>
        </pc:picChg>
        <pc:picChg chg="mod">
          <ac:chgData name="Catarina Tavares" userId="24d9e2df-cc0e-4e8d-92b6-8b1a34daa05c" providerId="ADAL" clId="{5A1D5CB4-8C6B-48DF-9C17-E15E16813E89}" dt="2024-06-28T16:56:52.891" v="87" actId="108"/>
          <ac:picMkLst>
            <pc:docMk/>
            <pc:sldMk cId="3072359380" sldId="258"/>
            <ac:picMk id="17" creationId="{C32570D8-0870-78BD-C891-39CCE35356F2}"/>
          </ac:picMkLst>
        </pc:picChg>
      </pc:sldChg>
      <pc:sldChg chg="modSp add mod ord">
        <pc:chgData name="Catarina Tavares" userId="24d9e2df-cc0e-4e8d-92b6-8b1a34daa05c" providerId="ADAL" clId="{5A1D5CB4-8C6B-48DF-9C17-E15E16813E89}" dt="2024-06-28T17:15:38.081" v="282" actId="14100"/>
        <pc:sldMkLst>
          <pc:docMk/>
          <pc:sldMk cId="3815246086" sldId="259"/>
        </pc:sldMkLst>
        <pc:spChg chg="mod">
          <ac:chgData name="Catarina Tavares" userId="24d9e2df-cc0e-4e8d-92b6-8b1a34daa05c" providerId="ADAL" clId="{5A1D5CB4-8C6B-48DF-9C17-E15E16813E89}" dt="2024-06-28T17:15:03.108" v="274" actId="1076"/>
          <ac:spMkLst>
            <pc:docMk/>
            <pc:sldMk cId="3815246086" sldId="259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6-28T17:15:31.638" v="280" actId="1076"/>
          <ac:spMkLst>
            <pc:docMk/>
            <pc:sldMk cId="3815246086" sldId="259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6-28T17:15:23.430" v="278" actId="1076"/>
          <ac:spMkLst>
            <pc:docMk/>
            <pc:sldMk cId="3815246086" sldId="259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6-28T17:15:38.081" v="282" actId="14100"/>
          <ac:spMkLst>
            <pc:docMk/>
            <pc:sldMk cId="3815246086" sldId="259"/>
            <ac:spMk id="18" creationId="{D60FA4CC-C50D-1202-5ABD-FBEEB84D88F2}"/>
          </ac:spMkLst>
        </pc:spChg>
      </pc:sldChg>
      <pc:sldChg chg="addSp modSp add mod">
        <pc:chgData name="Catarina Tavares" userId="24d9e2df-cc0e-4e8d-92b6-8b1a34daa05c" providerId="ADAL" clId="{5A1D5CB4-8C6B-48DF-9C17-E15E16813E89}" dt="2024-06-28T17:14:38.769" v="269" actId="1076"/>
        <pc:sldMkLst>
          <pc:docMk/>
          <pc:sldMk cId="1066664001" sldId="260"/>
        </pc:sldMkLst>
        <pc:spChg chg="add mod">
          <ac:chgData name="Catarina Tavares" userId="24d9e2df-cc0e-4e8d-92b6-8b1a34daa05c" providerId="ADAL" clId="{5A1D5CB4-8C6B-48DF-9C17-E15E16813E89}" dt="2024-06-28T16:59:37.111" v="127" actId="571"/>
          <ac:spMkLst>
            <pc:docMk/>
            <pc:sldMk cId="1066664001" sldId="260"/>
            <ac:spMk id="2" creationId="{627DA230-DD5B-6A58-B57F-E87D7C8F686F}"/>
          </ac:spMkLst>
        </pc:spChg>
        <pc:spChg chg="mod">
          <ac:chgData name="Catarina Tavares" userId="24d9e2df-cc0e-4e8d-92b6-8b1a34daa05c" providerId="ADAL" clId="{5A1D5CB4-8C6B-48DF-9C17-E15E16813E89}" dt="2024-06-28T17:14:00.449" v="264" actId="1076"/>
          <ac:spMkLst>
            <pc:docMk/>
            <pc:sldMk cId="1066664001" sldId="260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6-28T17:14:16.812" v="267" actId="1076"/>
          <ac:spMkLst>
            <pc:docMk/>
            <pc:sldMk cId="1066664001" sldId="260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6-28T17:14:32.314" v="268" actId="1076"/>
          <ac:spMkLst>
            <pc:docMk/>
            <pc:sldMk cId="1066664001" sldId="260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6-28T17:14:38.769" v="269" actId="1076"/>
          <ac:spMkLst>
            <pc:docMk/>
            <pc:sldMk cId="1066664001" sldId="260"/>
            <ac:spMk id="18" creationId="{D60FA4CC-C50D-1202-5ABD-FBEEB84D88F2}"/>
          </ac:spMkLst>
        </pc:spChg>
      </pc:sldChg>
      <pc:sldChg chg="modSp add mod">
        <pc:chgData name="Catarina Tavares" userId="24d9e2df-cc0e-4e8d-92b6-8b1a34daa05c" providerId="ADAL" clId="{5A1D5CB4-8C6B-48DF-9C17-E15E16813E89}" dt="2024-07-01T15:33:32.648" v="492" actId="1076"/>
        <pc:sldMkLst>
          <pc:docMk/>
          <pc:sldMk cId="703260960" sldId="261"/>
        </pc:sldMkLst>
        <pc:spChg chg="mod">
          <ac:chgData name="Catarina Tavares" userId="24d9e2df-cc0e-4e8d-92b6-8b1a34daa05c" providerId="ADAL" clId="{5A1D5CB4-8C6B-48DF-9C17-E15E16813E89}" dt="2024-06-28T17:16:13.417" v="291" actId="1076"/>
          <ac:spMkLst>
            <pc:docMk/>
            <pc:sldMk cId="703260960" sldId="261"/>
            <ac:spMk id="4" creationId="{6A93F690-D07B-2C8E-3807-FC4276B37CA3}"/>
          </ac:spMkLst>
        </pc:spChg>
        <pc:spChg chg="mod">
          <ac:chgData name="Catarina Tavares" userId="24d9e2df-cc0e-4e8d-92b6-8b1a34daa05c" providerId="ADAL" clId="{5A1D5CB4-8C6B-48DF-9C17-E15E16813E89}" dt="2024-06-28T17:16:18.609" v="292" actId="1076"/>
          <ac:spMkLst>
            <pc:docMk/>
            <pc:sldMk cId="703260960" sldId="261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6-28T17:16:57.856" v="298" actId="1076"/>
          <ac:spMkLst>
            <pc:docMk/>
            <pc:sldMk cId="703260960" sldId="261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7-01T15:33:32.648" v="492" actId="1076"/>
          <ac:spMkLst>
            <pc:docMk/>
            <pc:sldMk cId="703260960" sldId="261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6-28T17:17:22.938" v="302" actId="1076"/>
          <ac:spMkLst>
            <pc:docMk/>
            <pc:sldMk cId="703260960" sldId="261"/>
            <ac:spMk id="18" creationId="{D60FA4CC-C50D-1202-5ABD-FBEEB84D88F2}"/>
          </ac:spMkLst>
        </pc:spChg>
      </pc:sldChg>
      <pc:sldChg chg="modSp add mod">
        <pc:chgData name="Catarina Tavares" userId="24d9e2df-cc0e-4e8d-92b6-8b1a34daa05c" providerId="ADAL" clId="{5A1D5CB4-8C6B-48DF-9C17-E15E16813E89}" dt="2024-07-01T15:33:12.141" v="491" actId="20577"/>
        <pc:sldMkLst>
          <pc:docMk/>
          <pc:sldMk cId="2172010111" sldId="262"/>
        </pc:sldMkLst>
        <pc:spChg chg="mod">
          <ac:chgData name="Catarina Tavares" userId="24d9e2df-cc0e-4e8d-92b6-8b1a34daa05c" providerId="ADAL" clId="{5A1D5CB4-8C6B-48DF-9C17-E15E16813E89}" dt="2024-06-28T17:18:00.601" v="307" actId="404"/>
          <ac:spMkLst>
            <pc:docMk/>
            <pc:sldMk cId="2172010111" sldId="262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6-28T17:17:56.063" v="306" actId="404"/>
          <ac:spMkLst>
            <pc:docMk/>
            <pc:sldMk cId="2172010111" sldId="262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6-28T17:18:07.037" v="308" actId="108"/>
          <ac:spMkLst>
            <pc:docMk/>
            <pc:sldMk cId="2172010111" sldId="262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7-01T15:33:12.141" v="491" actId="20577"/>
          <ac:spMkLst>
            <pc:docMk/>
            <pc:sldMk cId="2172010111" sldId="262"/>
            <ac:spMk id="18" creationId="{D60FA4CC-C50D-1202-5ABD-FBEEB84D88F2}"/>
          </ac:spMkLst>
        </pc:spChg>
      </pc:sldChg>
      <pc:sldChg chg="modSp add mod">
        <pc:chgData name="Catarina Tavares" userId="24d9e2df-cc0e-4e8d-92b6-8b1a34daa05c" providerId="ADAL" clId="{5A1D5CB4-8C6B-48DF-9C17-E15E16813E89}" dt="2024-07-01T15:23:39.718" v="352" actId="1076"/>
        <pc:sldMkLst>
          <pc:docMk/>
          <pc:sldMk cId="1738862048" sldId="263"/>
        </pc:sldMkLst>
        <pc:spChg chg="mod">
          <ac:chgData name="Catarina Tavares" userId="24d9e2df-cc0e-4e8d-92b6-8b1a34daa05c" providerId="ADAL" clId="{5A1D5CB4-8C6B-48DF-9C17-E15E16813E89}" dt="2024-06-28T17:09:51.931" v="196" actId="108"/>
          <ac:spMkLst>
            <pc:docMk/>
            <pc:sldMk cId="1738862048" sldId="263"/>
            <ac:spMk id="9" creationId="{DBEB6611-639A-503E-39BA-DFB9F1A0DB82}"/>
          </ac:spMkLst>
        </pc:spChg>
        <pc:spChg chg="mod ord">
          <ac:chgData name="Catarina Tavares" userId="24d9e2df-cc0e-4e8d-92b6-8b1a34daa05c" providerId="ADAL" clId="{5A1D5CB4-8C6B-48DF-9C17-E15E16813E89}" dt="2024-07-01T15:23:32.418" v="351" actId="1076"/>
          <ac:spMkLst>
            <pc:docMk/>
            <pc:sldMk cId="1738862048" sldId="263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7-01T15:23:39.718" v="352" actId="1076"/>
          <ac:spMkLst>
            <pc:docMk/>
            <pc:sldMk cId="1738862048" sldId="263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7-01T15:23:05.608" v="346" actId="1076"/>
          <ac:spMkLst>
            <pc:docMk/>
            <pc:sldMk cId="1738862048" sldId="263"/>
            <ac:spMk id="18" creationId="{D60FA4CC-C50D-1202-5ABD-FBEEB84D88F2}"/>
          </ac:spMkLst>
        </pc:spChg>
      </pc:sldChg>
      <pc:sldChg chg="add del">
        <pc:chgData name="Catarina Tavares" userId="24d9e2df-cc0e-4e8d-92b6-8b1a34daa05c" providerId="ADAL" clId="{5A1D5CB4-8C6B-48DF-9C17-E15E16813E89}" dt="2024-06-28T17:04:57.698" v="147" actId="2890"/>
        <pc:sldMkLst>
          <pc:docMk/>
          <pc:sldMk cId="1426982329" sldId="264"/>
        </pc:sldMkLst>
      </pc:sldChg>
      <pc:sldChg chg="addSp delSp modSp add mod">
        <pc:chgData name="Catarina Tavares" userId="24d9e2df-cc0e-4e8d-92b6-8b1a34daa05c" providerId="ADAL" clId="{5A1D5CB4-8C6B-48DF-9C17-E15E16813E89}" dt="2024-07-01T15:25:17.768" v="370" actId="1076"/>
        <pc:sldMkLst>
          <pc:docMk/>
          <pc:sldMk cId="1502668248" sldId="264"/>
        </pc:sldMkLst>
        <pc:spChg chg="mod">
          <ac:chgData name="Catarina Tavares" userId="24d9e2df-cc0e-4e8d-92b6-8b1a34daa05c" providerId="ADAL" clId="{5A1D5CB4-8C6B-48DF-9C17-E15E16813E89}" dt="2024-07-01T15:24:27.478" v="356" actId="1076"/>
          <ac:spMkLst>
            <pc:docMk/>
            <pc:sldMk cId="1502668248" sldId="264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7-01T15:24:54.708" v="362" actId="1076"/>
          <ac:spMkLst>
            <pc:docMk/>
            <pc:sldMk cId="1502668248" sldId="264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7-01T15:24:58.019" v="363" actId="404"/>
          <ac:spMkLst>
            <pc:docMk/>
            <pc:sldMk cId="1502668248" sldId="264"/>
            <ac:spMk id="15" creationId="{F8DB89D9-CFFE-C7E7-15D0-EA224EA48CA5}"/>
          </ac:spMkLst>
        </pc:spChg>
        <pc:spChg chg="add del mod">
          <ac:chgData name="Catarina Tavares" userId="24d9e2df-cc0e-4e8d-92b6-8b1a34daa05c" providerId="ADAL" clId="{5A1D5CB4-8C6B-48DF-9C17-E15E16813E89}" dt="2024-07-01T15:25:17.768" v="370" actId="1076"/>
          <ac:spMkLst>
            <pc:docMk/>
            <pc:sldMk cId="1502668248" sldId="264"/>
            <ac:spMk id="18" creationId="{D60FA4CC-C50D-1202-5ABD-FBEEB84D88F2}"/>
          </ac:spMkLst>
        </pc:spChg>
      </pc:sldChg>
      <pc:sldChg chg="add del">
        <pc:chgData name="Catarina Tavares" userId="24d9e2df-cc0e-4e8d-92b6-8b1a34daa05c" providerId="ADAL" clId="{5A1D5CB4-8C6B-48DF-9C17-E15E16813E89}" dt="2024-06-28T16:58:53.773" v="119"/>
        <pc:sldMkLst>
          <pc:docMk/>
          <pc:sldMk cId="2928895723" sldId="264"/>
        </pc:sldMkLst>
      </pc:sldChg>
      <pc:sldChg chg="modSp add mod">
        <pc:chgData name="Catarina Tavares" userId="24d9e2df-cc0e-4e8d-92b6-8b1a34daa05c" providerId="ADAL" clId="{5A1D5CB4-8C6B-48DF-9C17-E15E16813E89}" dt="2024-07-01T15:30:32.461" v="464" actId="1036"/>
        <pc:sldMkLst>
          <pc:docMk/>
          <pc:sldMk cId="4212881687" sldId="265"/>
        </pc:sldMkLst>
        <pc:spChg chg="mod">
          <ac:chgData name="Catarina Tavares" userId="24d9e2df-cc0e-4e8d-92b6-8b1a34daa05c" providerId="ADAL" clId="{5A1D5CB4-8C6B-48DF-9C17-E15E16813E89}" dt="2024-07-01T15:30:24.141" v="452" actId="1036"/>
          <ac:spMkLst>
            <pc:docMk/>
            <pc:sldMk cId="4212881687" sldId="265"/>
            <ac:spMk id="9" creationId="{DBEB6611-639A-503E-39BA-DFB9F1A0DB82}"/>
          </ac:spMkLst>
        </pc:spChg>
        <pc:spChg chg="mod">
          <ac:chgData name="Catarina Tavares" userId="24d9e2df-cc0e-4e8d-92b6-8b1a34daa05c" providerId="ADAL" clId="{5A1D5CB4-8C6B-48DF-9C17-E15E16813E89}" dt="2024-07-01T15:25:52.367" v="377" actId="1076"/>
          <ac:spMkLst>
            <pc:docMk/>
            <pc:sldMk cId="4212881687" sldId="265"/>
            <ac:spMk id="12" creationId="{867B1C33-61C7-208C-287E-114E2AE5FF22}"/>
          </ac:spMkLst>
        </pc:spChg>
        <pc:spChg chg="mod">
          <ac:chgData name="Catarina Tavares" userId="24d9e2df-cc0e-4e8d-92b6-8b1a34daa05c" providerId="ADAL" clId="{5A1D5CB4-8C6B-48DF-9C17-E15E16813E89}" dt="2024-07-01T15:30:32.461" v="464" actId="1036"/>
          <ac:spMkLst>
            <pc:docMk/>
            <pc:sldMk cId="4212881687" sldId="265"/>
            <ac:spMk id="15" creationId="{F8DB89D9-CFFE-C7E7-15D0-EA224EA48CA5}"/>
          </ac:spMkLst>
        </pc:spChg>
        <pc:spChg chg="mod">
          <ac:chgData name="Catarina Tavares" userId="24d9e2df-cc0e-4e8d-92b6-8b1a34daa05c" providerId="ADAL" clId="{5A1D5CB4-8C6B-48DF-9C17-E15E16813E89}" dt="2024-07-01T15:26:04.410" v="380" actId="1076"/>
          <ac:spMkLst>
            <pc:docMk/>
            <pc:sldMk cId="4212881687" sldId="265"/>
            <ac:spMk id="18" creationId="{D60FA4CC-C50D-1202-5ABD-FBEEB84D88F2}"/>
          </ac:spMkLst>
        </pc:spChg>
      </pc:sldChg>
      <pc:sldChg chg="add del">
        <pc:chgData name="Catarina Tavares" userId="24d9e2df-cc0e-4e8d-92b6-8b1a34daa05c" providerId="ADAL" clId="{5A1D5CB4-8C6B-48DF-9C17-E15E16813E89}" dt="2024-06-28T17:07:00.623" v="159" actId="47"/>
        <pc:sldMkLst>
          <pc:docMk/>
          <pc:sldMk cId="262116578" sldId="266"/>
        </pc:sldMkLst>
      </pc:sldChg>
      <pc:sldChg chg="addSp delSp modSp add mod">
        <pc:chgData name="Catarina Tavares" userId="24d9e2df-cc0e-4e8d-92b6-8b1a34daa05c" providerId="ADAL" clId="{5A1D5CB4-8C6B-48DF-9C17-E15E16813E89}" dt="2024-07-01T15:30:11.912" v="447" actId="1036"/>
        <pc:sldMkLst>
          <pc:docMk/>
          <pc:sldMk cId="983063446" sldId="266"/>
        </pc:sldMkLst>
        <pc:spChg chg="del">
          <ac:chgData name="Catarina Tavares" userId="24d9e2df-cc0e-4e8d-92b6-8b1a34daa05c" providerId="ADAL" clId="{5A1D5CB4-8C6B-48DF-9C17-E15E16813E89}" dt="2024-07-01T15:26:58.560" v="389" actId="478"/>
          <ac:spMkLst>
            <pc:docMk/>
            <pc:sldMk cId="983063446" sldId="266"/>
            <ac:spMk id="4" creationId="{6A93F690-D07B-2C8E-3807-FC4276B37CA3}"/>
          </ac:spMkLst>
        </pc:spChg>
        <pc:spChg chg="add mod ord">
          <ac:chgData name="Catarina Tavares" userId="24d9e2df-cc0e-4e8d-92b6-8b1a34daa05c" providerId="ADAL" clId="{5A1D5CB4-8C6B-48DF-9C17-E15E16813E89}" dt="2024-07-01T15:27:31.170" v="396" actId="167"/>
          <ac:spMkLst>
            <pc:docMk/>
            <pc:sldMk cId="983063446" sldId="266"/>
            <ac:spMk id="7" creationId="{8A26609B-1FE4-4E1F-2BD2-F724289B5A69}"/>
          </ac:spMkLst>
        </pc:spChg>
        <pc:spChg chg="mod">
          <ac:chgData name="Catarina Tavares" userId="24d9e2df-cc0e-4e8d-92b6-8b1a34daa05c" providerId="ADAL" clId="{5A1D5CB4-8C6B-48DF-9C17-E15E16813E89}" dt="2024-07-01T15:27:59.567" v="403" actId="1076"/>
          <ac:spMkLst>
            <pc:docMk/>
            <pc:sldMk cId="983063446" sldId="266"/>
            <ac:spMk id="9" creationId="{DBEB6611-639A-503E-39BA-DFB9F1A0DB82}"/>
          </ac:spMkLst>
        </pc:spChg>
        <pc:spChg chg="del">
          <ac:chgData name="Catarina Tavares" userId="24d9e2df-cc0e-4e8d-92b6-8b1a34daa05c" providerId="ADAL" clId="{5A1D5CB4-8C6B-48DF-9C17-E15E16813E89}" dt="2024-07-01T15:26:58.560" v="389" actId="478"/>
          <ac:spMkLst>
            <pc:docMk/>
            <pc:sldMk cId="983063446" sldId="266"/>
            <ac:spMk id="10" creationId="{022E1AAC-AEFD-8792-AA29-1449E0B85133}"/>
          </ac:spMkLst>
        </pc:spChg>
        <pc:spChg chg="mod">
          <ac:chgData name="Catarina Tavares" userId="24d9e2df-cc0e-4e8d-92b6-8b1a34daa05c" providerId="ADAL" clId="{5A1D5CB4-8C6B-48DF-9C17-E15E16813E89}" dt="2024-07-01T15:30:05.167" v="435" actId="1036"/>
          <ac:spMkLst>
            <pc:docMk/>
            <pc:sldMk cId="983063446" sldId="266"/>
            <ac:spMk id="12" creationId="{867B1C33-61C7-208C-287E-114E2AE5FF22}"/>
          </ac:spMkLst>
        </pc:spChg>
        <pc:spChg chg="del">
          <ac:chgData name="Catarina Tavares" userId="24d9e2df-cc0e-4e8d-92b6-8b1a34daa05c" providerId="ADAL" clId="{5A1D5CB4-8C6B-48DF-9C17-E15E16813E89}" dt="2024-07-01T15:26:58.560" v="389" actId="478"/>
          <ac:spMkLst>
            <pc:docMk/>
            <pc:sldMk cId="983063446" sldId="266"/>
            <ac:spMk id="13" creationId="{2F73AE12-31B1-F51A-4158-35ED7B507BE6}"/>
          </ac:spMkLst>
        </pc:spChg>
        <pc:spChg chg="mod">
          <ac:chgData name="Catarina Tavares" userId="24d9e2df-cc0e-4e8d-92b6-8b1a34daa05c" providerId="ADAL" clId="{5A1D5CB4-8C6B-48DF-9C17-E15E16813E89}" dt="2024-07-01T15:27:45.880" v="401" actId="1076"/>
          <ac:spMkLst>
            <pc:docMk/>
            <pc:sldMk cId="983063446" sldId="266"/>
            <ac:spMk id="15" creationId="{F8DB89D9-CFFE-C7E7-15D0-EA224EA48CA5}"/>
          </ac:spMkLst>
        </pc:spChg>
        <pc:spChg chg="del">
          <ac:chgData name="Catarina Tavares" userId="24d9e2df-cc0e-4e8d-92b6-8b1a34daa05c" providerId="ADAL" clId="{5A1D5CB4-8C6B-48DF-9C17-E15E16813E89}" dt="2024-07-01T15:26:58.560" v="389" actId="478"/>
          <ac:spMkLst>
            <pc:docMk/>
            <pc:sldMk cId="983063446" sldId="266"/>
            <ac:spMk id="16" creationId="{87924843-28FF-439A-82FD-C7ED3BCBAE4D}"/>
          </ac:spMkLst>
        </pc:spChg>
        <pc:spChg chg="mod">
          <ac:chgData name="Catarina Tavares" userId="24d9e2df-cc0e-4e8d-92b6-8b1a34daa05c" providerId="ADAL" clId="{5A1D5CB4-8C6B-48DF-9C17-E15E16813E89}" dt="2024-07-01T15:30:11.912" v="447" actId="1036"/>
          <ac:spMkLst>
            <pc:docMk/>
            <pc:sldMk cId="983063446" sldId="266"/>
            <ac:spMk id="18" creationId="{D60FA4CC-C50D-1202-5ABD-FBEEB84D88F2}"/>
          </ac:spMkLst>
        </pc:spChg>
        <pc:spChg chg="add mod ord">
          <ac:chgData name="Catarina Tavares" userId="24d9e2df-cc0e-4e8d-92b6-8b1a34daa05c" providerId="ADAL" clId="{5A1D5CB4-8C6B-48DF-9C17-E15E16813E89}" dt="2024-07-01T15:27:31.170" v="396" actId="167"/>
          <ac:spMkLst>
            <pc:docMk/>
            <pc:sldMk cId="983063446" sldId="266"/>
            <ac:spMk id="20" creationId="{68DA26ED-8239-B714-1110-B8D3979EF187}"/>
          </ac:spMkLst>
        </pc:spChg>
        <pc:spChg chg="add mod ord">
          <ac:chgData name="Catarina Tavares" userId="24d9e2df-cc0e-4e8d-92b6-8b1a34daa05c" providerId="ADAL" clId="{5A1D5CB4-8C6B-48DF-9C17-E15E16813E89}" dt="2024-07-01T15:27:41.162" v="400" actId="1076"/>
          <ac:spMkLst>
            <pc:docMk/>
            <pc:sldMk cId="983063446" sldId="266"/>
            <ac:spMk id="22" creationId="{B4B8C30E-E886-06EB-282F-DA27B40D05B0}"/>
          </ac:spMkLst>
        </pc:spChg>
        <pc:spChg chg="add mod ord">
          <ac:chgData name="Catarina Tavares" userId="24d9e2df-cc0e-4e8d-92b6-8b1a34daa05c" providerId="ADAL" clId="{5A1D5CB4-8C6B-48DF-9C17-E15E16813E89}" dt="2024-07-01T15:27:31.170" v="396" actId="167"/>
          <ac:spMkLst>
            <pc:docMk/>
            <pc:sldMk cId="983063446" sldId="266"/>
            <ac:spMk id="24" creationId="{8BBAEFBD-78B0-D791-752C-886695BDAB07}"/>
          </ac:spMkLst>
        </pc:spChg>
        <pc:picChg chg="add del mod">
          <ac:chgData name="Catarina Tavares" userId="24d9e2df-cc0e-4e8d-92b6-8b1a34daa05c" providerId="ADAL" clId="{5A1D5CB4-8C6B-48DF-9C17-E15E16813E89}" dt="2024-07-01T15:26:58.560" v="389" actId="478"/>
          <ac:picMkLst>
            <pc:docMk/>
            <pc:sldMk cId="983063446" sldId="266"/>
            <ac:picMk id="2" creationId="{974F2BD8-4B4D-1785-9DB0-2B8D928B793E}"/>
          </ac:picMkLst>
        </pc:picChg>
        <pc:picChg chg="add del mod">
          <ac:chgData name="Catarina Tavares" userId="24d9e2df-cc0e-4e8d-92b6-8b1a34daa05c" providerId="ADAL" clId="{5A1D5CB4-8C6B-48DF-9C17-E15E16813E89}" dt="2024-07-01T15:26:58.560" v="389" actId="478"/>
          <ac:picMkLst>
            <pc:docMk/>
            <pc:sldMk cId="983063446" sldId="266"/>
            <ac:picMk id="3" creationId="{1715F585-0154-633A-5558-60BBB6D3C230}"/>
          </ac:picMkLst>
        </pc:picChg>
        <pc:picChg chg="add del mod">
          <ac:chgData name="Catarina Tavares" userId="24d9e2df-cc0e-4e8d-92b6-8b1a34daa05c" providerId="ADAL" clId="{5A1D5CB4-8C6B-48DF-9C17-E15E16813E89}" dt="2024-07-01T15:26:58.560" v="389" actId="478"/>
          <ac:picMkLst>
            <pc:docMk/>
            <pc:sldMk cId="983063446" sldId="266"/>
            <ac:picMk id="5" creationId="{43B2C4A8-4BD3-814B-9917-60FE7D6692C8}"/>
          </ac:picMkLst>
        </pc:picChg>
        <pc:picChg chg="add del mod">
          <ac:chgData name="Catarina Tavares" userId="24d9e2df-cc0e-4e8d-92b6-8b1a34daa05c" providerId="ADAL" clId="{5A1D5CB4-8C6B-48DF-9C17-E15E16813E89}" dt="2024-07-01T15:26:58.560" v="389" actId="478"/>
          <ac:picMkLst>
            <pc:docMk/>
            <pc:sldMk cId="983063446" sldId="266"/>
            <ac:picMk id="6" creationId="{2098BCA1-CEAD-B84C-BEEA-90A3FF1519BA}"/>
          </ac:picMkLst>
        </pc:picChg>
        <pc:picChg chg="del">
          <ac:chgData name="Catarina Tavares" userId="24d9e2df-cc0e-4e8d-92b6-8b1a34daa05c" providerId="ADAL" clId="{5A1D5CB4-8C6B-48DF-9C17-E15E16813E89}" dt="2024-07-01T15:27:00.078" v="390" actId="478"/>
          <ac:picMkLst>
            <pc:docMk/>
            <pc:sldMk cId="983063446" sldId="266"/>
            <ac:picMk id="8" creationId="{E4C1FBE7-F8DE-19D5-34D5-4D9932262F4B}"/>
          </ac:picMkLst>
        </pc:picChg>
        <pc:picChg chg="del">
          <ac:chgData name="Catarina Tavares" userId="24d9e2df-cc0e-4e8d-92b6-8b1a34daa05c" providerId="ADAL" clId="{5A1D5CB4-8C6B-48DF-9C17-E15E16813E89}" dt="2024-07-01T15:27:02.198" v="392" actId="478"/>
          <ac:picMkLst>
            <pc:docMk/>
            <pc:sldMk cId="983063446" sldId="266"/>
            <ac:picMk id="11" creationId="{D842E878-5517-BD4B-9357-A8124106E929}"/>
          </ac:picMkLst>
        </pc:picChg>
        <pc:picChg chg="del">
          <ac:chgData name="Catarina Tavares" userId="24d9e2df-cc0e-4e8d-92b6-8b1a34daa05c" providerId="ADAL" clId="{5A1D5CB4-8C6B-48DF-9C17-E15E16813E89}" dt="2024-07-01T15:27:01.369" v="391" actId="478"/>
          <ac:picMkLst>
            <pc:docMk/>
            <pc:sldMk cId="983063446" sldId="266"/>
            <ac:picMk id="14" creationId="{335F531A-1E76-7B9F-029C-385DB494572C}"/>
          </ac:picMkLst>
        </pc:picChg>
        <pc:picChg chg="del">
          <ac:chgData name="Catarina Tavares" userId="24d9e2df-cc0e-4e8d-92b6-8b1a34daa05c" providerId="ADAL" clId="{5A1D5CB4-8C6B-48DF-9C17-E15E16813E89}" dt="2024-07-01T15:27:03.022" v="393" actId="478"/>
          <ac:picMkLst>
            <pc:docMk/>
            <pc:sldMk cId="983063446" sldId="266"/>
            <ac:picMk id="17" creationId="{C32570D8-0870-78BD-C891-39CCE35356F2}"/>
          </ac:picMkLst>
        </pc:picChg>
        <pc:picChg chg="add mod ord">
          <ac:chgData name="Catarina Tavares" userId="24d9e2df-cc0e-4e8d-92b6-8b1a34daa05c" providerId="ADAL" clId="{5A1D5CB4-8C6B-48DF-9C17-E15E16813E89}" dt="2024-07-01T15:27:31.170" v="396" actId="167"/>
          <ac:picMkLst>
            <pc:docMk/>
            <pc:sldMk cId="983063446" sldId="266"/>
            <ac:picMk id="19" creationId="{C21AFD8F-DBBE-0CAF-F62A-364C017D5F67}"/>
          </ac:picMkLst>
        </pc:picChg>
        <pc:picChg chg="add mod ord">
          <ac:chgData name="Catarina Tavares" userId="24d9e2df-cc0e-4e8d-92b6-8b1a34daa05c" providerId="ADAL" clId="{5A1D5CB4-8C6B-48DF-9C17-E15E16813E89}" dt="2024-07-01T15:27:31.170" v="396" actId="167"/>
          <ac:picMkLst>
            <pc:docMk/>
            <pc:sldMk cId="983063446" sldId="266"/>
            <ac:picMk id="21" creationId="{12D1AE91-4B7E-A7A0-FFDD-FE94B5F0B89C}"/>
          </ac:picMkLst>
        </pc:picChg>
        <pc:picChg chg="add mod ord">
          <ac:chgData name="Catarina Tavares" userId="24d9e2df-cc0e-4e8d-92b6-8b1a34daa05c" providerId="ADAL" clId="{5A1D5CB4-8C6B-48DF-9C17-E15E16813E89}" dt="2024-07-01T15:27:31.170" v="396" actId="167"/>
          <ac:picMkLst>
            <pc:docMk/>
            <pc:sldMk cId="983063446" sldId="266"/>
            <ac:picMk id="23" creationId="{403DBA1A-2A5D-9DDE-CE83-1CB584AB6ADD}"/>
          </ac:picMkLst>
        </pc:picChg>
        <pc:picChg chg="add mod ord">
          <ac:chgData name="Catarina Tavares" userId="24d9e2df-cc0e-4e8d-92b6-8b1a34daa05c" providerId="ADAL" clId="{5A1D5CB4-8C6B-48DF-9C17-E15E16813E89}" dt="2024-07-01T15:27:31.170" v="396" actId="167"/>
          <ac:picMkLst>
            <pc:docMk/>
            <pc:sldMk cId="983063446" sldId="266"/>
            <ac:picMk id="25" creationId="{8737DE09-0068-2CCF-82F4-AAE32F56C776}"/>
          </ac:picMkLst>
        </pc:picChg>
      </pc:sldChg>
      <pc:sldChg chg="addSp delSp modSp add mod">
        <pc:chgData name="Catarina Tavares" userId="24d9e2df-cc0e-4e8d-92b6-8b1a34daa05c" providerId="ADAL" clId="{5A1D5CB4-8C6B-48DF-9C17-E15E16813E89}" dt="2024-07-01T15:29:54.967" v="425" actId="1076"/>
        <pc:sldMkLst>
          <pc:docMk/>
          <pc:sldMk cId="2742620353" sldId="267"/>
        </pc:sldMkLst>
        <pc:spChg chg="mod">
          <ac:chgData name="Catarina Tavares" userId="24d9e2df-cc0e-4e8d-92b6-8b1a34daa05c" providerId="ADAL" clId="{5A1D5CB4-8C6B-48DF-9C17-E15E16813E89}" dt="2024-07-01T15:29:54.967" v="425" actId="1076"/>
          <ac:spMkLst>
            <pc:docMk/>
            <pc:sldMk cId="2742620353" sldId="267"/>
            <ac:spMk id="9" creationId="{DBEB6611-639A-503E-39BA-DFB9F1A0DB82}"/>
          </ac:spMkLst>
        </pc:spChg>
        <pc:spChg chg="add del">
          <ac:chgData name="Catarina Tavares" userId="24d9e2df-cc0e-4e8d-92b6-8b1a34daa05c" providerId="ADAL" clId="{5A1D5CB4-8C6B-48DF-9C17-E15E16813E89}" dt="2024-06-28T17:09:07.928" v="179" actId="478"/>
          <ac:spMkLst>
            <pc:docMk/>
            <pc:sldMk cId="2742620353" sldId="267"/>
            <ac:spMk id="10" creationId="{022E1AAC-AEFD-8792-AA29-1449E0B85133}"/>
          </ac:spMkLst>
        </pc:spChg>
        <pc:spChg chg="del">
          <ac:chgData name="Catarina Tavares" userId="24d9e2df-cc0e-4e8d-92b6-8b1a34daa05c" providerId="ADAL" clId="{5A1D5CB4-8C6B-48DF-9C17-E15E16813E89}" dt="2024-06-28T17:09:07.283" v="178" actId="478"/>
          <ac:spMkLst>
            <pc:docMk/>
            <pc:sldMk cId="2742620353" sldId="267"/>
            <ac:spMk id="12" creationId="{867B1C33-61C7-208C-287E-114E2AE5FF22}"/>
          </ac:spMkLst>
        </pc:spChg>
        <pc:spChg chg="del">
          <ac:chgData name="Catarina Tavares" userId="24d9e2df-cc0e-4e8d-92b6-8b1a34daa05c" providerId="ADAL" clId="{5A1D5CB4-8C6B-48DF-9C17-E15E16813E89}" dt="2024-06-28T17:08:44.165" v="169" actId="478"/>
          <ac:spMkLst>
            <pc:docMk/>
            <pc:sldMk cId="2742620353" sldId="267"/>
            <ac:spMk id="13" creationId="{2F73AE12-31B1-F51A-4158-35ED7B507BE6}"/>
          </ac:spMkLst>
        </pc:spChg>
        <pc:spChg chg="del">
          <ac:chgData name="Catarina Tavares" userId="24d9e2df-cc0e-4e8d-92b6-8b1a34daa05c" providerId="ADAL" clId="{5A1D5CB4-8C6B-48DF-9C17-E15E16813E89}" dt="2024-06-28T17:08:43.379" v="168" actId="478"/>
          <ac:spMkLst>
            <pc:docMk/>
            <pc:sldMk cId="2742620353" sldId="267"/>
            <ac:spMk id="15" creationId="{F8DB89D9-CFFE-C7E7-15D0-EA224EA48CA5}"/>
          </ac:spMkLst>
        </pc:spChg>
        <pc:spChg chg="del">
          <ac:chgData name="Catarina Tavares" userId="24d9e2df-cc0e-4e8d-92b6-8b1a34daa05c" providerId="ADAL" clId="{5A1D5CB4-8C6B-48DF-9C17-E15E16813E89}" dt="2024-06-28T17:08:46.460" v="171" actId="478"/>
          <ac:spMkLst>
            <pc:docMk/>
            <pc:sldMk cId="2742620353" sldId="267"/>
            <ac:spMk id="16" creationId="{87924843-28FF-439A-82FD-C7ED3BCBAE4D}"/>
          </ac:spMkLst>
        </pc:spChg>
        <pc:spChg chg="del mod">
          <ac:chgData name="Catarina Tavares" userId="24d9e2df-cc0e-4e8d-92b6-8b1a34daa05c" providerId="ADAL" clId="{5A1D5CB4-8C6B-48DF-9C17-E15E16813E89}" dt="2024-06-28T17:08:50.484" v="174" actId="478"/>
          <ac:spMkLst>
            <pc:docMk/>
            <pc:sldMk cId="2742620353" sldId="267"/>
            <ac:spMk id="18" creationId="{D60FA4CC-C50D-1202-5ABD-FBEEB84D88F2}"/>
          </ac:spMkLst>
        </pc:spChg>
        <pc:picChg chg="add mod">
          <ac:chgData name="Catarina Tavares" userId="24d9e2df-cc0e-4e8d-92b6-8b1a34daa05c" providerId="ADAL" clId="{5A1D5CB4-8C6B-48DF-9C17-E15E16813E89}" dt="2024-07-01T15:29:41.857" v="422" actId="1038"/>
          <ac:picMkLst>
            <pc:docMk/>
            <pc:sldMk cId="2742620353" sldId="267"/>
            <ac:picMk id="2" creationId="{CA8B31BC-D205-94C5-7FC5-7A9DEBFF1441}"/>
          </ac:picMkLst>
        </pc:picChg>
        <pc:picChg chg="del">
          <ac:chgData name="Catarina Tavares" userId="24d9e2df-cc0e-4e8d-92b6-8b1a34daa05c" providerId="ADAL" clId="{5A1D5CB4-8C6B-48DF-9C17-E15E16813E89}" dt="2024-06-28T17:09:17.389" v="182" actId="478"/>
          <ac:picMkLst>
            <pc:docMk/>
            <pc:sldMk cId="2742620353" sldId="267"/>
            <ac:picMk id="8" creationId="{E4C1FBE7-F8DE-19D5-34D5-4D9932262F4B}"/>
          </ac:picMkLst>
        </pc:picChg>
        <pc:picChg chg="del">
          <ac:chgData name="Catarina Tavares" userId="24d9e2df-cc0e-4e8d-92b6-8b1a34daa05c" providerId="ADAL" clId="{5A1D5CB4-8C6B-48DF-9C17-E15E16813E89}" dt="2024-06-28T17:09:08.949" v="180" actId="478"/>
          <ac:picMkLst>
            <pc:docMk/>
            <pc:sldMk cId="2742620353" sldId="267"/>
            <ac:picMk id="11" creationId="{D842E878-5517-BD4B-9357-A8124106E929}"/>
          </ac:picMkLst>
        </pc:picChg>
        <pc:picChg chg="del">
          <ac:chgData name="Catarina Tavares" userId="24d9e2df-cc0e-4e8d-92b6-8b1a34daa05c" providerId="ADAL" clId="{5A1D5CB4-8C6B-48DF-9C17-E15E16813E89}" dt="2024-06-28T17:08:48.079" v="172" actId="478"/>
          <ac:picMkLst>
            <pc:docMk/>
            <pc:sldMk cId="2742620353" sldId="267"/>
            <ac:picMk id="14" creationId="{335F531A-1E76-7B9F-029C-385DB494572C}"/>
          </ac:picMkLst>
        </pc:picChg>
        <pc:picChg chg="del">
          <ac:chgData name="Catarina Tavares" userId="24d9e2df-cc0e-4e8d-92b6-8b1a34daa05c" providerId="ADAL" clId="{5A1D5CB4-8C6B-48DF-9C17-E15E16813E89}" dt="2024-06-28T17:08:48.840" v="173" actId="478"/>
          <ac:picMkLst>
            <pc:docMk/>
            <pc:sldMk cId="2742620353" sldId="267"/>
            <ac:picMk id="17" creationId="{C32570D8-0870-78BD-C891-39CCE35356F2}"/>
          </ac:picMkLst>
        </pc:picChg>
      </pc:sldChg>
      <pc:sldChg chg="add del">
        <pc:chgData name="Catarina Tavares" userId="24d9e2df-cc0e-4e8d-92b6-8b1a34daa05c" providerId="ADAL" clId="{5A1D5CB4-8C6B-48DF-9C17-E15E16813E89}" dt="2024-06-28T17:09:24.121" v="183" actId="47"/>
        <pc:sldMkLst>
          <pc:docMk/>
          <pc:sldMk cId="3124149027" sldId="268"/>
        </pc:sldMkLst>
      </pc:sldChg>
    </pc:docChg>
  </pc:docChgLst>
  <pc:docChgLst>
    <pc:chgData name="Maria Moreira" userId="4b08a787-79da-4031-b177-cbe8eb2ce0c6" providerId="ADAL" clId="{BE06D296-6508-489A-9B1E-24F1E4CE08EA}"/>
    <pc:docChg chg="addSld">
      <pc:chgData name="Maria Moreira" userId="4b08a787-79da-4031-b177-cbe8eb2ce0c6" providerId="ADAL" clId="{BE06D296-6508-489A-9B1E-24F1E4CE08EA}" dt="2024-07-09T15:47:37.186" v="0" actId="680"/>
      <pc:docMkLst>
        <pc:docMk/>
      </pc:docMkLst>
      <pc:sldChg chg="new">
        <pc:chgData name="Maria Moreira" userId="4b08a787-79da-4031-b177-cbe8eb2ce0c6" providerId="ADAL" clId="{BE06D296-6508-489A-9B1E-24F1E4CE08EA}" dt="2024-07-09T15:47:37.186" v="0" actId="680"/>
        <pc:sldMkLst>
          <pc:docMk/>
          <pc:sldMk cId="3576761564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02624B-F985-18ED-E143-72FAD0A3E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3680D5-556D-3B65-AD4E-C5F195832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B8126AE-9C8B-33A4-E2BD-EEAD6F64A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B82C728-419F-87A2-7676-971548BDC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C2B0E62-34E1-FB0C-44D7-CC4C3A15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31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0C4F5-6BC5-0277-1C13-1FDAC6FF2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33121ABB-92B3-2DFD-A2A4-FDC52E1AE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1CC5B80-CB05-02E1-968C-C6A128D29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2B82B36-7F4A-C71F-EB23-7D1CDE1AD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2C05136-24BC-8BCF-E0B1-02E2169A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634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B159D91-E444-3C16-F481-CE7C1D233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75BFA14-3DE0-AF68-C596-2A3F9086B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2811157-0257-600D-E32E-3C2C57E04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E8B71DE-15A4-2EB1-F3DF-8478D372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04EEE88-0E5C-9F51-C357-CA18DC28C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311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6A9C7B-05BC-886A-46E1-947A380E9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508F920-B29B-B40E-594C-A9F1449D2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15290D3-9B7A-77F2-08FA-3F44AFBF4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E44C96A-B0E0-42EE-802B-36712837F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8774E67-CED6-A919-CCB6-0EDECB43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033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C04760-5376-1597-5D7A-46374221B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E2EA1B9-347A-B390-AFBA-29FD64CF0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AE90D90-1A39-4956-E100-6F3FBC9AD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A4FEC43-1709-D55C-B7FA-5959FAAE7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C0BF8C2-1059-6DE4-97AC-12AC97CF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470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77B92-66C6-E001-5A19-EED8071A0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42CB4DE-A623-D37B-C383-A24118C3C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530F6D1-1799-4E6C-FAAE-DAC16E41B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8E694A8-9472-033D-6B98-5928B6EC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6162D8E-8D7C-7B3E-9CA7-920681EB9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C5C670B-FB76-9DB6-5DBC-742DA3AFA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971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B4AACF-4CC8-CBAE-000E-95CB13D9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C55D1AC-9E74-45F2-98C2-24E49833A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7826377-6DB0-4B1A-F309-3036675F3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6AA2CCE9-A4F2-646E-B70C-BB322BA9AE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2DBE53E2-E405-D75B-8E3E-5E131A310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C5F507B-2066-7C92-E11F-F54E561DB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C8E218AE-333E-6F79-1236-CC57A59E1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F9C6CA8D-0D8B-4577-8096-7D21908C3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98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B20F3D-137F-F53E-8ED4-6D92F21E8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CEF4EF6E-16E2-8B80-EBD9-16F50AAE7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83A8BF-1A12-9E60-80D4-1A2152D0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E3D017A-7196-CB71-7304-224BD3DD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499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38788503-86D3-8502-EFF5-CDC25BEE4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C5A9AE5E-9ECE-590F-6871-2F4859C05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AD35B27-30E6-199F-BCB2-DE0708B35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413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5802-0A80-1E43-FEF2-30A433B9D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0174AA-D97C-3E0B-049D-B41BDF0A7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6D4C857-AC9C-19DF-02A7-1A4281C23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C3080ED-F63F-253E-92E2-4BD3E6D73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9470664-5A82-3FEE-8BF0-4680B6996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41758F1-FAFF-EB32-C344-FEFA21D11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610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892576-B063-E796-D52D-915B4424D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F4166404-346D-21E7-7765-B01B1AE59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D00A6CB-A9B0-F478-315D-6A5731F5A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99A0834-DDDB-7F18-56B5-F13F9B7D7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489982A-4DCB-7BC9-4A4F-1738DAB86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A231118-D6DA-C1E1-DE81-5C07A8BAF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6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E3D319F-CAAD-C1E4-DE8C-D05C99DE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1E36AF4-DB1E-9343-217A-F7ECEB3BD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B751C74-F38F-915A-38E7-876F96DA15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491CA2-12B7-4AB2-87FB-500C21968E68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A50E1B7-F8E5-82BB-6F83-CE7D784B9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59735E5-98E5-34FC-CF0D-63DB8D728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E5CCC6-59AF-4AB6-9141-DA0D1610D4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33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CE9D84B-84AB-AFE3-5340-C9D5EF864300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07196290-7ADB-E7D0-7D56-9DC49987709B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FADE8C36-E13A-9CAD-DCA7-CB0153FFB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CFCB6912-6B99-5B0E-A76A-F6ECA63CA660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4" name="Gráfico 23">
            <a:extLst>
              <a:ext uri="{FF2B5EF4-FFF2-40B4-BE49-F238E27FC236}">
                <a16:creationId xmlns:a16="http://schemas.microsoft.com/office/drawing/2014/main" id="{366B4B2F-5C27-082F-C253-17698DA53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25" name="Retângulo 24">
            <a:extLst>
              <a:ext uri="{FF2B5EF4-FFF2-40B4-BE49-F238E27FC236}">
                <a16:creationId xmlns:a16="http://schemas.microsoft.com/office/drawing/2014/main" id="{2B52E324-A5E2-F31B-CD6F-CFF223CF54EF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6" name="Gráfico 25">
            <a:extLst>
              <a:ext uri="{FF2B5EF4-FFF2-40B4-BE49-F238E27FC236}">
                <a16:creationId xmlns:a16="http://schemas.microsoft.com/office/drawing/2014/main" id="{10A8F27D-541D-F12A-E4B0-32BDA2C97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803434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the key elements to eliminate risks of harassment and GBV?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5" y="92966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could be done in terms of infrastructure?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4112448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Why training staff can be a valuable intervention in fighting GBV?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603204" y="4112448"/>
            <a:ext cx="50815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action can be implemented to raising awareness of the issue?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C761F0B-19C6-A7BA-1ADD-846DF9915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6805" y="2409831"/>
            <a:ext cx="1009668" cy="8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09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50087" y="229106"/>
            <a:ext cx="48029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400" dirty="0"/>
              <a:t>Do you think that not dealing effectively and promptly with cases of sexual harassment/violence will cause disappointment and problems in the mental health of the victim? </a:t>
            </a:r>
            <a:endParaRPr lang="pt-PT" sz="24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846087" y="437227"/>
            <a:ext cx="43433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the differences between sexual exploitation and sexual abuse? 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6" y="4022004"/>
            <a:ext cx="48482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is the range of reported policy cases in Cyprus approximately annually?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7165180" y="3743116"/>
            <a:ext cx="39576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How many different ways there have been observed in which offenders in Cyprus subdue rape victims?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212881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A26609B-1FE4-4E1F-2BD2-F724289B5A69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C21AFD8F-DBBE-0CAF-F62A-364C017D5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20" name="Retângulo 19">
            <a:extLst>
              <a:ext uri="{FF2B5EF4-FFF2-40B4-BE49-F238E27FC236}">
                <a16:creationId xmlns:a16="http://schemas.microsoft.com/office/drawing/2014/main" id="{68DA26ED-8239-B714-1110-B8D3979EF187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12D1AE91-4B7E-A7A0-FFDD-FE94B5F0B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22" name="Retângulo 21">
            <a:extLst>
              <a:ext uri="{FF2B5EF4-FFF2-40B4-BE49-F238E27FC236}">
                <a16:creationId xmlns:a16="http://schemas.microsoft.com/office/drawing/2014/main" id="{B4B8C30E-E886-06EB-282F-DA27B40D05B0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403DBA1A-2A5D-9DDE-CE83-1CB584AB6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8BBAEFBD-78B0-D791-752C-886695BDAB07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5" name="Gráfico 24">
            <a:extLst>
              <a:ext uri="{FF2B5EF4-FFF2-40B4-BE49-F238E27FC236}">
                <a16:creationId xmlns:a16="http://schemas.microsoft.com/office/drawing/2014/main" id="{8737DE09-0068-2CCF-82F4-AAE32F56C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876304" y="505837"/>
            <a:ext cx="43433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How does Amnesty International display Cyprus in terms of rape convictions?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831811" y="324406"/>
            <a:ext cx="41124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200" dirty="0"/>
              <a:t>Since unfortunately, this is not something concerning Cyprus only, what is the percentage of women who haven’t reported rape to the police since they believed nothing could be done?</a:t>
            </a:r>
            <a:endParaRPr lang="pt-PT" sz="2200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935831" y="3797618"/>
            <a:ext cx="4224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some of the factors that force a woman not to report sexual harassment? </a:t>
            </a:r>
            <a:endParaRPr lang="pt-PT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603203" y="3959543"/>
            <a:ext cx="50815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some of the consequences and effects that have on women’s lives if they do not find support?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983063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560278"/>
            <a:ext cx="484822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Has the fear of or actual violence increased during the pandemic for migrant women in regard to their family life?  </a:t>
            </a:r>
            <a:endParaRPr lang="pt-PT" sz="2800" dirty="0"/>
          </a:p>
          <a:p>
            <a:endParaRPr lang="en-US" sz="2800" dirty="0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CA8B31BC-D205-94C5-7FC5-7A9DEBFF1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1081" y="2432222"/>
            <a:ext cx="1009668" cy="8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20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76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6" y="773605"/>
            <a:ext cx="4848225" cy="163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How to increase effective responses to eliminate GBV?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5" y="537521"/>
            <a:ext cx="48482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3000" dirty="0"/>
              <a:t>Are clean and safe public toilets helpful for improving women’s participation in public life?</a:t>
            </a:r>
            <a:endParaRPr lang="pt-PT" sz="30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6" y="3888654"/>
            <a:ext cx="4848225" cy="269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Are clean and safe public toilets helpful for improving trans people participation in public life?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6" y="3888654"/>
            <a:ext cx="4848225" cy="269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Are accessible public toilets helpful for improving disabled people's participation in public life?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27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430998" y="683448"/>
            <a:ext cx="53530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the advantages of installing gender-neutral public toilets? 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424604" y="646241"/>
            <a:ext cx="54387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the disadvantages of installing gender-neutral public toilets?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876304" y="4112448"/>
            <a:ext cx="43433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Which country has the highest rate of public toilets in Europe? 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908005" y="4029670"/>
            <a:ext cx="44719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Which country has the lowest rate of public toilets in Europe?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7235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21517" y="1210816"/>
            <a:ext cx="4652963" cy="11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gender neutral toilets? 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6" y="629646"/>
            <a:ext cx="44291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is the difference between unisex toilets and all-gender toilets? 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5" y="4536239"/>
            <a:ext cx="4848225" cy="11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same sex toilets 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5" y="3843842"/>
            <a:ext cx="48482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percentage of European cities have implemented surveillance cameras in public spaces?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6664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71484" y="461841"/>
            <a:ext cx="41957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the main reasons cited by cities for implementing surveillance cameras in public spaces?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7048494" y="628611"/>
            <a:ext cx="41910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is the average cost of installing and maintaining surveillance cameras in public spaces?</a:t>
            </a:r>
            <a:endParaRPr lang="pt-PT" sz="28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8" y="4088351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How do surveillance cameras in public spaces impact crime rates?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5" y="3691026"/>
            <a:ext cx="45196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some potential privacy concerns associated with the use of surveillance cameras in public spaces?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15246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21517" y="616634"/>
            <a:ext cx="46529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percentage of crimes in urban areas are captured by surveillance cameras in real-time?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817517" y="493523"/>
            <a:ext cx="43100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600" dirty="0"/>
              <a:t>What are the legal regulations governing the use of surveillance cameras in public spaces in the European Union?</a:t>
            </a:r>
            <a:endParaRPr lang="pt-PT" sz="26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5" y="3988419"/>
            <a:ext cx="4848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3000" dirty="0"/>
              <a:t>How do citizens perceive the presence of surveillance cameras in public spaces?</a:t>
            </a:r>
            <a:endParaRPr lang="pt-PT" sz="30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879429" y="3804672"/>
            <a:ext cx="44076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some alternative approaches to enhancing public safety in public spaces besides surveillance cameras?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0326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492243"/>
            <a:ext cx="46529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How many surveillance cameras are estimated to be installed worldwide by the year 2025?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53213" y="492243"/>
            <a:ext cx="44148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Which 3 key elements  are important (for women and girls) for safe use of a neighborhood park?     </a:t>
            </a:r>
            <a:endParaRPr lang="pt-PT" sz="28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3907704"/>
            <a:ext cx="4848225" cy="269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What are the major threats to more inclusive and accessible parks for women and girls?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536519" y="3798132"/>
            <a:ext cx="503159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1800" dirty="0"/>
              <a:t>Which of these two statements are true ?</a:t>
            </a:r>
          </a:p>
          <a:p>
            <a:r>
              <a:rPr lang="en-US" sz="1800" dirty="0"/>
              <a:t> </a:t>
            </a:r>
          </a:p>
          <a:p>
            <a:pPr marL="342900" indent="-342900" algn="l">
              <a:buFont typeface="+mj-lt"/>
              <a:buAutoNum type="alphaLcParenR"/>
            </a:pPr>
            <a:r>
              <a:rPr lang="en-US" sz="1600" dirty="0"/>
              <a:t>in the local Belgrade context, public spaces are made for cars not for people.</a:t>
            </a:r>
          </a:p>
          <a:p>
            <a:pPr marL="342900" indent="-342900" algn="l">
              <a:buFont typeface="+mj-lt"/>
              <a:buAutoNum type="alphaLcParenR"/>
            </a:pPr>
            <a:endParaRPr lang="en-US" sz="1600" dirty="0"/>
          </a:p>
          <a:p>
            <a:pPr marL="342900" indent="-342900" algn="l">
              <a:buFont typeface="+mj-lt"/>
              <a:buAutoNum type="alphaLcParenR"/>
            </a:pPr>
            <a:r>
              <a:rPr lang="en-US" sz="1600" dirty="0"/>
              <a:t>in the local Belgrade context, women can use the green spaces in the equal way as man?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172010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492243"/>
            <a:ext cx="4652963" cy="2164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At what time of the day women use the neighborhood parks the most?  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3680571"/>
            <a:ext cx="48482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the general health impacts if the recreational opportunities in the parks are limited for women and girls?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831800" y="3896015"/>
            <a:ext cx="48482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the obstacles to understand better the ingredients for gender-sensitive green public spaces planning?</a:t>
            </a:r>
            <a:endParaRPr lang="pt-PT" sz="28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7" y="492243"/>
            <a:ext cx="44148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the consequences of not being able to find your place in the park, and spend quality time there?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1738862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5" y="333563"/>
            <a:ext cx="48482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the 3 most often expressed  fears of women and girls when it comes to using green infrastructure in the evening?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5" y="375672"/>
            <a:ext cx="44946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What are the natural features that can increase the quality of public spaces for both genders? (name at least two)</a:t>
            </a:r>
            <a:endParaRPr lang="pt-PT" sz="28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6" y="3888654"/>
            <a:ext cx="48482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Why is there such a discrepancy between standardized solutions for park equipment and needs of women? 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972303" y="3780575"/>
            <a:ext cx="43433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400" dirty="0"/>
              <a:t>What are the factors that must be present when making a decision in regard to sexual harassment/violence according to public bodies?  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502668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727</Words>
  <Application>Microsoft Office PowerPoint</Application>
  <PresentationFormat>Ecrã Panorâmico</PresentationFormat>
  <Paragraphs>49</Paragraphs>
  <Slides>13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Catarina Tavares</dc:creator>
  <cp:lastModifiedBy>Maria Moreira</cp:lastModifiedBy>
  <cp:revision>1</cp:revision>
  <dcterms:created xsi:type="dcterms:W3CDTF">2024-06-24T10:53:03Z</dcterms:created>
  <dcterms:modified xsi:type="dcterms:W3CDTF">2024-07-09T15:47:50Z</dcterms:modified>
</cp:coreProperties>
</file>